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5"/>
  </p:sldMasterIdLst>
  <p:notesMasterIdLst>
    <p:notesMasterId r:id="rId25"/>
  </p:notesMasterIdLst>
  <p:sldIdLst>
    <p:sldId id="261" r:id="rId6"/>
    <p:sldId id="264" r:id="rId7"/>
    <p:sldId id="284" r:id="rId8"/>
    <p:sldId id="266" r:id="rId9"/>
    <p:sldId id="12498" r:id="rId10"/>
    <p:sldId id="277" r:id="rId11"/>
    <p:sldId id="12499" r:id="rId12"/>
    <p:sldId id="278" r:id="rId13"/>
    <p:sldId id="12500" r:id="rId14"/>
    <p:sldId id="279" r:id="rId15"/>
    <p:sldId id="12501" r:id="rId16"/>
    <p:sldId id="280" r:id="rId17"/>
    <p:sldId id="12504" r:id="rId18"/>
    <p:sldId id="281" r:id="rId19"/>
    <p:sldId id="12505" r:id="rId20"/>
    <p:sldId id="282" r:id="rId21"/>
    <p:sldId id="12506" r:id="rId22"/>
    <p:sldId id="12507" r:id="rId23"/>
    <p:sldId id="12508" r:id="rId24"/>
  </p:sldIdLst>
  <p:sldSz cx="9144000" cy="6858000" type="screen4x3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46B"/>
    <a:srgbClr val="004E27"/>
    <a:srgbClr val="899F00"/>
    <a:srgbClr val="C8AC54"/>
    <a:srgbClr val="C40066"/>
    <a:srgbClr val="630056"/>
    <a:srgbClr val="4F3D6C"/>
    <a:srgbClr val="6B9A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82BB300-0957-46AD-BDA1-D598F7480C72}" v="16" dt="2026-02-18T16:09:39.00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–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1" d="100"/>
          <a:sy n="51" d="100"/>
        </p:scale>
        <p:origin x="1720" y="2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microsoft.com/office/2015/10/relationships/revisionInfo" Target="revisionInfo.xml"/><Relationship Id="rId30" Type="http://schemas.microsoft.com/office/2016/11/relationships/changesInfo" Target="changesInfos/changesInfo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liver Gill" userId="e3fd8201-e8b7-4de1-8c32-75d5ff848a61" providerId="ADAL" clId="{0AF1724D-8EC6-43F0-8648-956A70F33CFB}"/>
    <pc:docChg chg="custSel addSld delSld modSld">
      <pc:chgData name="Oliver Gill" userId="e3fd8201-e8b7-4de1-8c32-75d5ff848a61" providerId="ADAL" clId="{0AF1724D-8EC6-43F0-8648-956A70F33CFB}" dt="2026-02-18T16:15:47.678" v="2067" actId="207"/>
      <pc:docMkLst>
        <pc:docMk/>
      </pc:docMkLst>
      <pc:sldChg chg="modSp mod">
        <pc:chgData name="Oliver Gill" userId="e3fd8201-e8b7-4de1-8c32-75d5ff848a61" providerId="ADAL" clId="{0AF1724D-8EC6-43F0-8648-956A70F33CFB}" dt="2026-02-16T17:06:10.921" v="1640" actId="20577"/>
        <pc:sldMkLst>
          <pc:docMk/>
          <pc:sldMk cId="0" sldId="261"/>
        </pc:sldMkLst>
        <pc:spChg chg="mod">
          <ac:chgData name="Oliver Gill" userId="e3fd8201-e8b7-4de1-8c32-75d5ff848a61" providerId="ADAL" clId="{0AF1724D-8EC6-43F0-8648-956A70F33CFB}" dt="2026-02-16T17:06:10.921" v="1640" actId="20577"/>
          <ac:spMkLst>
            <pc:docMk/>
            <pc:sldMk cId="0" sldId="261"/>
            <ac:spMk id="7181" creationId="{00000000-0000-0000-0000-000000000000}"/>
          </ac:spMkLst>
        </pc:spChg>
      </pc:sldChg>
      <pc:sldChg chg="modSp mod">
        <pc:chgData name="Oliver Gill" userId="e3fd8201-e8b7-4de1-8c32-75d5ff848a61" providerId="ADAL" clId="{0AF1724D-8EC6-43F0-8648-956A70F33CFB}" dt="2026-02-17T14:15:25.329" v="1895" actId="20577"/>
        <pc:sldMkLst>
          <pc:docMk/>
          <pc:sldMk cId="1431679358" sldId="264"/>
        </pc:sldMkLst>
        <pc:graphicFrameChg chg="mod modGraphic">
          <ac:chgData name="Oliver Gill" userId="e3fd8201-e8b7-4de1-8c32-75d5ff848a61" providerId="ADAL" clId="{0AF1724D-8EC6-43F0-8648-956A70F33CFB}" dt="2026-02-17T14:15:25.329" v="1895" actId="20577"/>
          <ac:graphicFrameMkLst>
            <pc:docMk/>
            <pc:sldMk cId="1431679358" sldId="264"/>
            <ac:graphicFrameMk id="6" creationId="{6907FC1E-FE99-7773-B810-FED424DEFF77}"/>
          </ac:graphicFrameMkLst>
        </pc:graphicFrameChg>
      </pc:sldChg>
      <pc:sldChg chg="modSp mod">
        <pc:chgData name="Oliver Gill" userId="e3fd8201-e8b7-4de1-8c32-75d5ff848a61" providerId="ADAL" clId="{0AF1724D-8EC6-43F0-8648-956A70F33CFB}" dt="2026-02-16T16:16:32.036" v="594" actId="20577"/>
        <pc:sldMkLst>
          <pc:docMk/>
          <pc:sldMk cId="58337813" sldId="266"/>
        </pc:sldMkLst>
        <pc:graphicFrameChg chg="mod modGraphic">
          <ac:chgData name="Oliver Gill" userId="e3fd8201-e8b7-4de1-8c32-75d5ff848a61" providerId="ADAL" clId="{0AF1724D-8EC6-43F0-8648-956A70F33CFB}" dt="2026-02-16T16:16:32.036" v="594" actId="20577"/>
          <ac:graphicFrameMkLst>
            <pc:docMk/>
            <pc:sldMk cId="58337813" sldId="266"/>
            <ac:graphicFrameMk id="4" creationId="{70CC238C-0EAD-301D-DC76-9BF716DF59B3}"/>
          </ac:graphicFrameMkLst>
        </pc:graphicFrameChg>
      </pc:sldChg>
      <pc:sldChg chg="modSp mod">
        <pc:chgData name="Oliver Gill" userId="e3fd8201-e8b7-4de1-8c32-75d5ff848a61" providerId="ADAL" clId="{0AF1724D-8EC6-43F0-8648-956A70F33CFB}" dt="2026-02-16T16:27:07.216" v="778" actId="20577"/>
        <pc:sldMkLst>
          <pc:docMk/>
          <pc:sldMk cId="117202529" sldId="277"/>
        </pc:sldMkLst>
        <pc:graphicFrameChg chg="mod modGraphic">
          <ac:chgData name="Oliver Gill" userId="e3fd8201-e8b7-4de1-8c32-75d5ff848a61" providerId="ADAL" clId="{0AF1724D-8EC6-43F0-8648-956A70F33CFB}" dt="2026-02-16T16:27:07.216" v="778" actId="20577"/>
          <ac:graphicFrameMkLst>
            <pc:docMk/>
            <pc:sldMk cId="117202529" sldId="277"/>
            <ac:graphicFrameMk id="4" creationId="{70CC238C-0EAD-301D-DC76-9BF716DF59B3}"/>
          </ac:graphicFrameMkLst>
        </pc:graphicFrameChg>
      </pc:sldChg>
      <pc:sldChg chg="modSp mod">
        <pc:chgData name="Oliver Gill" userId="e3fd8201-e8b7-4de1-8c32-75d5ff848a61" providerId="ADAL" clId="{0AF1724D-8EC6-43F0-8648-956A70F33CFB}" dt="2026-02-16T16:34:00.336" v="903" actId="20577"/>
        <pc:sldMkLst>
          <pc:docMk/>
          <pc:sldMk cId="3532966034" sldId="278"/>
        </pc:sldMkLst>
        <pc:graphicFrameChg chg="mod modGraphic">
          <ac:chgData name="Oliver Gill" userId="e3fd8201-e8b7-4de1-8c32-75d5ff848a61" providerId="ADAL" clId="{0AF1724D-8EC6-43F0-8648-956A70F33CFB}" dt="2026-02-16T16:34:00.336" v="903" actId="20577"/>
          <ac:graphicFrameMkLst>
            <pc:docMk/>
            <pc:sldMk cId="3532966034" sldId="278"/>
            <ac:graphicFrameMk id="4" creationId="{70CC238C-0EAD-301D-DC76-9BF716DF59B3}"/>
          </ac:graphicFrameMkLst>
        </pc:graphicFrameChg>
      </pc:sldChg>
      <pc:sldChg chg="modSp mod">
        <pc:chgData name="Oliver Gill" userId="e3fd8201-e8b7-4de1-8c32-75d5ff848a61" providerId="ADAL" clId="{0AF1724D-8EC6-43F0-8648-956A70F33CFB}" dt="2026-02-16T16:43:29.243" v="1046" actId="207"/>
        <pc:sldMkLst>
          <pc:docMk/>
          <pc:sldMk cId="946935332" sldId="279"/>
        </pc:sldMkLst>
        <pc:graphicFrameChg chg="mod modGraphic">
          <ac:chgData name="Oliver Gill" userId="e3fd8201-e8b7-4de1-8c32-75d5ff848a61" providerId="ADAL" clId="{0AF1724D-8EC6-43F0-8648-956A70F33CFB}" dt="2026-02-16T16:43:29.243" v="1046" actId="207"/>
          <ac:graphicFrameMkLst>
            <pc:docMk/>
            <pc:sldMk cId="946935332" sldId="279"/>
            <ac:graphicFrameMk id="4" creationId="{70CC238C-0EAD-301D-DC76-9BF716DF59B3}"/>
          </ac:graphicFrameMkLst>
        </pc:graphicFrameChg>
      </pc:sldChg>
      <pc:sldChg chg="modSp mod">
        <pc:chgData name="Oliver Gill" userId="e3fd8201-e8b7-4de1-8c32-75d5ff848a61" providerId="ADAL" clId="{0AF1724D-8EC6-43F0-8648-956A70F33CFB}" dt="2026-02-16T16:51:04.106" v="1170" actId="20577"/>
        <pc:sldMkLst>
          <pc:docMk/>
          <pc:sldMk cId="1581793855" sldId="280"/>
        </pc:sldMkLst>
        <pc:graphicFrameChg chg="mod modGraphic">
          <ac:chgData name="Oliver Gill" userId="e3fd8201-e8b7-4de1-8c32-75d5ff848a61" providerId="ADAL" clId="{0AF1724D-8EC6-43F0-8648-956A70F33CFB}" dt="2026-02-16T16:51:04.106" v="1170" actId="20577"/>
          <ac:graphicFrameMkLst>
            <pc:docMk/>
            <pc:sldMk cId="1581793855" sldId="280"/>
            <ac:graphicFrameMk id="4" creationId="{70CC238C-0EAD-301D-DC76-9BF716DF59B3}"/>
          </ac:graphicFrameMkLst>
        </pc:graphicFrameChg>
      </pc:sldChg>
      <pc:sldChg chg="modSp mod">
        <pc:chgData name="Oliver Gill" userId="e3fd8201-e8b7-4de1-8c32-75d5ff848a61" providerId="ADAL" clId="{0AF1724D-8EC6-43F0-8648-956A70F33CFB}" dt="2026-02-16T16:57:44.020" v="1306" actId="20577"/>
        <pc:sldMkLst>
          <pc:docMk/>
          <pc:sldMk cId="4175520661" sldId="281"/>
        </pc:sldMkLst>
        <pc:graphicFrameChg chg="mod modGraphic">
          <ac:chgData name="Oliver Gill" userId="e3fd8201-e8b7-4de1-8c32-75d5ff848a61" providerId="ADAL" clId="{0AF1724D-8EC6-43F0-8648-956A70F33CFB}" dt="2026-02-16T16:57:44.020" v="1306" actId="20577"/>
          <ac:graphicFrameMkLst>
            <pc:docMk/>
            <pc:sldMk cId="4175520661" sldId="281"/>
            <ac:graphicFrameMk id="4" creationId="{70CC238C-0EAD-301D-DC76-9BF716DF59B3}"/>
          </ac:graphicFrameMkLst>
        </pc:graphicFrameChg>
      </pc:sldChg>
      <pc:sldChg chg="modSp mod">
        <pc:chgData name="Oliver Gill" userId="e3fd8201-e8b7-4de1-8c32-75d5ff848a61" providerId="ADAL" clId="{0AF1724D-8EC6-43F0-8648-956A70F33CFB}" dt="2026-02-16T17:03:23.094" v="1480" actId="20577"/>
        <pc:sldMkLst>
          <pc:docMk/>
          <pc:sldMk cId="883013314" sldId="282"/>
        </pc:sldMkLst>
        <pc:graphicFrameChg chg="mod modGraphic">
          <ac:chgData name="Oliver Gill" userId="e3fd8201-e8b7-4de1-8c32-75d5ff848a61" providerId="ADAL" clId="{0AF1724D-8EC6-43F0-8648-956A70F33CFB}" dt="2026-02-16T17:03:23.094" v="1480" actId="20577"/>
          <ac:graphicFrameMkLst>
            <pc:docMk/>
            <pc:sldMk cId="883013314" sldId="282"/>
            <ac:graphicFrameMk id="4" creationId="{70CC238C-0EAD-301D-DC76-9BF716DF59B3}"/>
          </ac:graphicFrameMkLst>
        </pc:graphicFrameChg>
      </pc:sldChg>
      <pc:sldChg chg="modSp mod modNotesTx">
        <pc:chgData name="Oliver Gill" userId="e3fd8201-e8b7-4de1-8c32-75d5ff848a61" providerId="ADAL" clId="{0AF1724D-8EC6-43F0-8648-956A70F33CFB}" dt="2026-02-16T17:09:46.352" v="1835" actId="20577"/>
        <pc:sldMkLst>
          <pc:docMk/>
          <pc:sldMk cId="74190494" sldId="284"/>
        </pc:sldMkLst>
        <pc:spChg chg="mod">
          <ac:chgData name="Oliver Gill" userId="e3fd8201-e8b7-4de1-8c32-75d5ff848a61" providerId="ADAL" clId="{0AF1724D-8EC6-43F0-8648-956A70F33CFB}" dt="2026-02-16T17:05:26.058" v="1624" actId="20577"/>
          <ac:spMkLst>
            <pc:docMk/>
            <pc:sldMk cId="74190494" sldId="284"/>
            <ac:spMk id="4" creationId="{E79A70DB-F67E-0AC9-7F22-4C818BEEAA6A}"/>
          </ac:spMkLst>
        </pc:spChg>
      </pc:sldChg>
      <pc:sldChg chg="modSp mod modNotesTx">
        <pc:chgData name="Oliver Gill" userId="e3fd8201-e8b7-4de1-8c32-75d5ff848a61" providerId="ADAL" clId="{0AF1724D-8EC6-43F0-8648-956A70F33CFB}" dt="2026-02-16T17:09:32.211" v="1745" actId="20577"/>
        <pc:sldMkLst>
          <pc:docMk/>
          <pc:sldMk cId="637965970" sldId="12498"/>
        </pc:sldMkLst>
        <pc:graphicFrameChg chg="modGraphic">
          <ac:chgData name="Oliver Gill" userId="e3fd8201-e8b7-4de1-8c32-75d5ff848a61" providerId="ADAL" clId="{0AF1724D-8EC6-43F0-8648-956A70F33CFB}" dt="2026-02-16T16:35:38.079" v="951" actId="113"/>
          <ac:graphicFrameMkLst>
            <pc:docMk/>
            <pc:sldMk cId="637965970" sldId="12498"/>
            <ac:graphicFrameMk id="4" creationId="{77AC25C4-2A4F-CE9B-B191-B814785E68D8}"/>
          </ac:graphicFrameMkLst>
        </pc:graphicFrameChg>
      </pc:sldChg>
      <pc:sldChg chg="modSp mod modNotesTx">
        <pc:chgData name="Oliver Gill" userId="e3fd8201-e8b7-4de1-8c32-75d5ff848a61" providerId="ADAL" clId="{0AF1724D-8EC6-43F0-8648-956A70F33CFB}" dt="2026-02-16T17:09:24.176" v="1726" actId="20577"/>
        <pc:sldMkLst>
          <pc:docMk/>
          <pc:sldMk cId="2870844868" sldId="12499"/>
        </pc:sldMkLst>
        <pc:graphicFrameChg chg="mod modGraphic">
          <ac:chgData name="Oliver Gill" userId="e3fd8201-e8b7-4de1-8c32-75d5ff848a61" providerId="ADAL" clId="{0AF1724D-8EC6-43F0-8648-956A70F33CFB}" dt="2026-02-16T16:35:24.889" v="949" actId="113"/>
          <ac:graphicFrameMkLst>
            <pc:docMk/>
            <pc:sldMk cId="2870844868" sldId="12499"/>
            <ac:graphicFrameMk id="4" creationId="{092E2377-CEFC-13B9-0ED6-E16A5BF99238}"/>
          </ac:graphicFrameMkLst>
        </pc:graphicFrameChg>
      </pc:sldChg>
      <pc:sldChg chg="modSp mod modNotesTx">
        <pc:chgData name="Oliver Gill" userId="e3fd8201-e8b7-4de1-8c32-75d5ff848a61" providerId="ADAL" clId="{0AF1724D-8EC6-43F0-8648-956A70F33CFB}" dt="2026-02-16T17:09:16.731" v="1708" actId="20577"/>
        <pc:sldMkLst>
          <pc:docMk/>
          <pc:sldMk cId="2158736103" sldId="12500"/>
        </pc:sldMkLst>
        <pc:graphicFrameChg chg="modGraphic">
          <ac:chgData name="Oliver Gill" userId="e3fd8201-e8b7-4de1-8c32-75d5ff848a61" providerId="ADAL" clId="{0AF1724D-8EC6-43F0-8648-956A70F33CFB}" dt="2026-02-16T16:35:16.992" v="948" actId="20577"/>
          <ac:graphicFrameMkLst>
            <pc:docMk/>
            <pc:sldMk cId="2158736103" sldId="12500"/>
            <ac:graphicFrameMk id="4" creationId="{69DF3588-B137-F20A-7E10-A9CB1FCC05A4}"/>
          </ac:graphicFrameMkLst>
        </pc:graphicFrameChg>
      </pc:sldChg>
      <pc:sldChg chg="modSp mod">
        <pc:chgData name="Oliver Gill" userId="e3fd8201-e8b7-4de1-8c32-75d5ff848a61" providerId="ADAL" clId="{0AF1724D-8EC6-43F0-8648-956A70F33CFB}" dt="2026-02-16T16:44:25.249" v="1075" actId="20577"/>
        <pc:sldMkLst>
          <pc:docMk/>
          <pc:sldMk cId="2184512330" sldId="12501"/>
        </pc:sldMkLst>
        <pc:graphicFrameChg chg="modGraphic">
          <ac:chgData name="Oliver Gill" userId="e3fd8201-e8b7-4de1-8c32-75d5ff848a61" providerId="ADAL" clId="{0AF1724D-8EC6-43F0-8648-956A70F33CFB}" dt="2026-02-16T16:44:25.249" v="1075" actId="20577"/>
          <ac:graphicFrameMkLst>
            <pc:docMk/>
            <pc:sldMk cId="2184512330" sldId="12501"/>
            <ac:graphicFrameMk id="4" creationId="{3BC4E085-586F-82C1-A056-7B20098C7FAF}"/>
          </ac:graphicFrameMkLst>
        </pc:graphicFrameChg>
      </pc:sldChg>
      <pc:sldChg chg="modSp mod modNotesTx">
        <pc:chgData name="Oliver Gill" userId="e3fd8201-e8b7-4de1-8c32-75d5ff848a61" providerId="ADAL" clId="{0AF1724D-8EC6-43F0-8648-956A70F33CFB}" dt="2026-02-16T17:09:08.361" v="1692" actId="20577"/>
        <pc:sldMkLst>
          <pc:docMk/>
          <pc:sldMk cId="1474394297" sldId="12504"/>
        </pc:sldMkLst>
        <pc:graphicFrameChg chg="modGraphic">
          <ac:chgData name="Oliver Gill" userId="e3fd8201-e8b7-4de1-8c32-75d5ff848a61" providerId="ADAL" clId="{0AF1724D-8EC6-43F0-8648-956A70F33CFB}" dt="2026-02-16T16:52:16.135" v="1209" actId="20577"/>
          <ac:graphicFrameMkLst>
            <pc:docMk/>
            <pc:sldMk cId="1474394297" sldId="12504"/>
            <ac:graphicFrameMk id="4" creationId="{835076B3-B277-19A7-3B76-2A935590F278}"/>
          </ac:graphicFrameMkLst>
        </pc:graphicFrameChg>
      </pc:sldChg>
      <pc:sldChg chg="modSp mod modNotesTx">
        <pc:chgData name="Oliver Gill" userId="e3fd8201-e8b7-4de1-8c32-75d5ff848a61" providerId="ADAL" clId="{0AF1724D-8EC6-43F0-8648-956A70F33CFB}" dt="2026-02-16T17:08:55.155" v="1656" actId="20577"/>
        <pc:sldMkLst>
          <pc:docMk/>
          <pc:sldMk cId="712749155" sldId="12505"/>
        </pc:sldMkLst>
        <pc:graphicFrameChg chg="modGraphic">
          <ac:chgData name="Oliver Gill" userId="e3fd8201-e8b7-4de1-8c32-75d5ff848a61" providerId="ADAL" clId="{0AF1724D-8EC6-43F0-8648-956A70F33CFB}" dt="2026-02-16T16:58:48.952" v="1367" actId="113"/>
          <ac:graphicFrameMkLst>
            <pc:docMk/>
            <pc:sldMk cId="712749155" sldId="12505"/>
            <ac:graphicFrameMk id="4" creationId="{9DE07B69-4710-C3D0-92C5-A435A3D913F7}"/>
          </ac:graphicFrameMkLst>
        </pc:graphicFrameChg>
      </pc:sldChg>
      <pc:sldChg chg="modSp mod modNotesTx">
        <pc:chgData name="Oliver Gill" userId="e3fd8201-e8b7-4de1-8c32-75d5ff848a61" providerId="ADAL" clId="{0AF1724D-8EC6-43F0-8648-956A70F33CFB}" dt="2026-02-16T17:08:58.899" v="1672" actId="20577"/>
        <pc:sldMkLst>
          <pc:docMk/>
          <pc:sldMk cId="3734699159" sldId="12506"/>
        </pc:sldMkLst>
        <pc:graphicFrameChg chg="modGraphic">
          <ac:chgData name="Oliver Gill" userId="e3fd8201-e8b7-4de1-8c32-75d5ff848a61" providerId="ADAL" clId="{0AF1724D-8EC6-43F0-8648-956A70F33CFB}" dt="2026-02-16T17:04:24.597" v="1532" actId="113"/>
          <ac:graphicFrameMkLst>
            <pc:docMk/>
            <pc:sldMk cId="3734699159" sldId="12506"/>
            <ac:graphicFrameMk id="4" creationId="{0239669C-E5AC-A84C-7280-7606D1373880}"/>
          </ac:graphicFrameMkLst>
        </pc:graphicFrameChg>
      </pc:sldChg>
      <pc:sldChg chg="modSp add mod">
        <pc:chgData name="Oliver Gill" userId="e3fd8201-e8b7-4de1-8c32-75d5ff848a61" providerId="ADAL" clId="{0AF1724D-8EC6-43F0-8648-956A70F33CFB}" dt="2026-02-16T17:13:28.599" v="1883" actId="20577"/>
        <pc:sldMkLst>
          <pc:docMk/>
          <pc:sldMk cId="1422165759" sldId="12507"/>
        </pc:sldMkLst>
        <pc:spChg chg="mod">
          <ac:chgData name="Oliver Gill" userId="e3fd8201-e8b7-4de1-8c32-75d5ff848a61" providerId="ADAL" clId="{0AF1724D-8EC6-43F0-8648-956A70F33CFB}" dt="2026-02-16T17:13:28.599" v="1883" actId="20577"/>
          <ac:spMkLst>
            <pc:docMk/>
            <pc:sldMk cId="1422165759" sldId="12507"/>
            <ac:spMk id="2" creationId="{A8DB17D4-16AE-4DF4-AE54-5F7AA716960D}"/>
          </ac:spMkLst>
        </pc:spChg>
        <pc:graphicFrameChg chg="mod modGraphic">
          <ac:chgData name="Oliver Gill" userId="e3fd8201-e8b7-4de1-8c32-75d5ff848a61" providerId="ADAL" clId="{0AF1724D-8EC6-43F0-8648-956A70F33CFB}" dt="2026-02-16T17:13:15.321" v="1845" actId="1076"/>
          <ac:graphicFrameMkLst>
            <pc:docMk/>
            <pc:sldMk cId="1422165759" sldId="12507"/>
            <ac:graphicFrameMk id="4" creationId="{25913D60-F392-A380-EF71-61B569525E33}"/>
          </ac:graphicFrameMkLst>
        </pc:graphicFrameChg>
      </pc:sldChg>
      <pc:sldChg chg="modSp add mod">
        <pc:chgData name="Oliver Gill" userId="e3fd8201-e8b7-4de1-8c32-75d5ff848a61" providerId="ADAL" clId="{0AF1724D-8EC6-43F0-8648-956A70F33CFB}" dt="2026-02-18T16:15:47.678" v="2067" actId="207"/>
        <pc:sldMkLst>
          <pc:docMk/>
          <pc:sldMk cId="2060181393" sldId="12508"/>
        </pc:sldMkLst>
        <pc:spChg chg="mod">
          <ac:chgData name="Oliver Gill" userId="e3fd8201-e8b7-4de1-8c32-75d5ff848a61" providerId="ADAL" clId="{0AF1724D-8EC6-43F0-8648-956A70F33CFB}" dt="2026-02-16T17:14:08.782" v="1886" actId="20577"/>
          <ac:spMkLst>
            <pc:docMk/>
            <pc:sldMk cId="2060181393" sldId="12508"/>
            <ac:spMk id="2" creationId="{7CB8BC49-0118-75BE-3175-826ADA789505}"/>
          </ac:spMkLst>
        </pc:spChg>
        <pc:graphicFrameChg chg="mod modGraphic">
          <ac:chgData name="Oliver Gill" userId="e3fd8201-e8b7-4de1-8c32-75d5ff848a61" providerId="ADAL" clId="{0AF1724D-8EC6-43F0-8648-956A70F33CFB}" dt="2026-02-18T16:15:47.678" v="2067" actId="207"/>
          <ac:graphicFrameMkLst>
            <pc:docMk/>
            <pc:sldMk cId="2060181393" sldId="12508"/>
            <ac:graphicFrameMk id="6" creationId="{E9A01B54-6BFF-AB0E-11B1-0E784AA0AD32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CD7819-E667-498C-8E95-134750AC45F6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969609-5752-4EFA-ADFE-EF82D9FC3B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5049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969609-5752-4EFA-ADFE-EF82D9FC3B00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326085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34167D-3FAD-021F-E607-A1B085EE55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853CE1D-04E5-7944-AB41-B3F732962A2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EA20820-268A-8396-B16E-462E82042BF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C13258-BA75-FE04-9A75-1B5D89118F2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969609-5752-4EFA-ADFE-EF82D9FC3B00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21253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969609-5752-4EFA-ADFE-EF82D9FC3B00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38325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969609-5752-4EFA-ADFE-EF82D9FC3B00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24333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969609-5752-4EFA-ADFE-EF82D9FC3B00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8641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969609-5752-4EFA-ADFE-EF82D9FC3B00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4566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969609-5752-4EFA-ADFE-EF82D9FC3B00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59360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969609-5752-4EFA-ADFE-EF82D9FC3B00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625402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969609-5752-4EFA-ADFE-EF82D9FC3B00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361827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969609-5752-4EFA-ADFE-EF82D9FC3B00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17836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1" descr="C:\Users\jamshe\Desktop\Wokingham Borough Council Crest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3" y="490096"/>
            <a:ext cx="2987755" cy="4607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59450"/>
            <a:ext cx="9148763" cy="1096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38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2339975" y="1628775"/>
            <a:ext cx="6118225" cy="197167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GB" altLang="en-US" noProof="0"/>
              <a:t>Click to edit Master title style</a:t>
            </a:r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2339975" y="3716338"/>
            <a:ext cx="6119813" cy="1657350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GB" altLang="en-US" noProof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78204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4594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4594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73765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1169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424528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133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133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2177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43131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67658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422176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508570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653985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5" name="Picture 11" descr="C:\Users\jamshe\Desktop\Wokingham Borough Council Crest.jpg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3" y="490096"/>
            <a:ext cx="2987755" cy="4607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59450"/>
            <a:ext cx="9148763" cy="1096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black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black">
          <a:xfrm>
            <a:off x="457200" y="1600200"/>
            <a:ext cx="8229600" cy="413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81" name="Rectangle 13"/>
          <p:cNvSpPr>
            <a:spLocks noGrp="1" noChangeArrowheads="1"/>
          </p:cNvSpPr>
          <p:nvPr>
            <p:ph type="ctrTitle"/>
          </p:nvPr>
        </p:nvSpPr>
        <p:spPr>
          <a:xfrm>
            <a:off x="2195649" y="432273"/>
            <a:ext cx="6118225" cy="1971675"/>
          </a:xfrm>
        </p:spPr>
        <p:txBody>
          <a:bodyPr/>
          <a:lstStyle/>
          <a:p>
            <a:r>
              <a:rPr lang="en-US" altLang="en-US" b="1" dirty="0">
                <a:solidFill>
                  <a:schemeClr val="tx1"/>
                </a:solidFill>
                <a:latin typeface="Calibri" panose="020F0502020204030204" pitchFamily="34" charset="0"/>
              </a:rPr>
              <a:t>Wokingham BC Pupil Projections </a:t>
            </a:r>
            <a:r>
              <a:rPr lang="en-US" altLang="en-US" b="1" dirty="0">
                <a:latin typeface="Calibri" panose="020F0502020204030204" pitchFamily="34" charset="0"/>
              </a:rPr>
              <a:t>February 2026</a:t>
            </a:r>
            <a:endParaRPr lang="en-US" altLang="en-US" b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7182" name="Rectangle 14"/>
          <p:cNvSpPr>
            <a:spLocks noGrp="1" noChangeArrowheads="1"/>
          </p:cNvSpPr>
          <p:nvPr>
            <p:ph type="subTitle" idx="1"/>
          </p:nvPr>
        </p:nvSpPr>
        <p:spPr>
          <a:xfrm>
            <a:off x="2125967" y="2796703"/>
            <a:ext cx="6119813" cy="1657350"/>
          </a:xfrm>
        </p:spPr>
        <p:txBody>
          <a:bodyPr/>
          <a:lstStyle/>
          <a:p>
            <a:r>
              <a:rPr lang="en-US" altLang="en-US" dirty="0"/>
              <a:t>Oliver Gill – Head of Education Access &amp; Sufficiency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CF942C-D46D-F528-144E-3781E45A1E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South West Forecasts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0CC238C-0EAD-301D-DC76-9BF716DF59B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17608173"/>
              </p:ext>
            </p:extLst>
          </p:nvPr>
        </p:nvGraphicFramePr>
        <p:xfrm>
          <a:off x="457200" y="1610833"/>
          <a:ext cx="8229600" cy="33375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645920">
                  <a:extLst>
                    <a:ext uri="{9D8B030D-6E8A-4147-A177-3AD203B41FA5}">
                      <a16:colId xmlns:a16="http://schemas.microsoft.com/office/drawing/2014/main" val="2629700366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180709289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170915894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142202937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70997758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/>
                        <a:t>Year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YR PAN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err="1"/>
                        <a:t>NoR</a:t>
                      </a:r>
                      <a:r>
                        <a:rPr lang="en-GB"/>
                        <a:t> / Forecast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Surplus (No.)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Surplus (%)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62352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/>
                        <a:t>2024/25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330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315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4.5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40436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>
                          <a:solidFill>
                            <a:srgbClr val="FF0000"/>
                          </a:solidFill>
                        </a:rPr>
                        <a:t>2025/26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>
                          <a:solidFill>
                            <a:srgbClr val="FF0000"/>
                          </a:solidFill>
                        </a:rPr>
                        <a:t>330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FF0000"/>
                          </a:solidFill>
                        </a:rPr>
                        <a:t>342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FF0000"/>
                          </a:solidFill>
                        </a:rPr>
                        <a:t>-12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FF0000"/>
                          </a:solidFill>
                        </a:rPr>
                        <a:t>-3.6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18699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b="1">
                          <a:solidFill>
                            <a:srgbClr val="FF0000"/>
                          </a:solidFill>
                        </a:rPr>
                        <a:t>2026/27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>
                          <a:solidFill>
                            <a:srgbClr val="FF0000"/>
                          </a:solidFill>
                        </a:rPr>
                        <a:t>330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rgbClr val="FF0000"/>
                          </a:solidFill>
                        </a:rPr>
                        <a:t>334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rgbClr val="FF0000"/>
                          </a:solidFill>
                        </a:rPr>
                        <a:t>-4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rgbClr val="FF0000"/>
                          </a:solidFill>
                        </a:rPr>
                        <a:t>-1.2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42928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/>
                        <a:t>2027/28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330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309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6.4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03212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>
                          <a:solidFill>
                            <a:srgbClr val="FF0000"/>
                          </a:solidFill>
                        </a:rPr>
                        <a:t>2028/29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>
                          <a:solidFill>
                            <a:srgbClr val="FF0000"/>
                          </a:solidFill>
                        </a:rPr>
                        <a:t>330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FF0000"/>
                          </a:solidFill>
                        </a:rPr>
                        <a:t>332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FF0000"/>
                          </a:solidFill>
                        </a:rPr>
                        <a:t>-2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FF0000"/>
                          </a:solidFill>
                        </a:rPr>
                        <a:t>-0.6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95207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>
                          <a:solidFill>
                            <a:srgbClr val="FF0000"/>
                          </a:solidFill>
                        </a:rPr>
                        <a:t>2029/30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>
                          <a:solidFill>
                            <a:srgbClr val="FF0000"/>
                          </a:solidFill>
                        </a:rPr>
                        <a:t>330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FF0000"/>
                          </a:solidFill>
                        </a:rPr>
                        <a:t>337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FF0000"/>
                          </a:solidFill>
                        </a:rPr>
                        <a:t>-7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FF0000"/>
                          </a:solidFill>
                        </a:rPr>
                        <a:t>-2.1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47264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FF0000"/>
                          </a:solidFill>
                        </a:rPr>
                        <a:t>2030/31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>
                          <a:solidFill>
                            <a:srgbClr val="FF0000"/>
                          </a:solidFill>
                        </a:rPr>
                        <a:t>330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FF0000"/>
                          </a:solidFill>
                        </a:rPr>
                        <a:t>346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FF0000"/>
                          </a:solidFill>
                        </a:rPr>
                        <a:t>-16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FF0000"/>
                          </a:solidFill>
                        </a:rPr>
                        <a:t>-4.8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50447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FF0000"/>
                          </a:solidFill>
                        </a:rPr>
                        <a:t>2031/32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>
                          <a:solidFill>
                            <a:srgbClr val="FF0000"/>
                          </a:solidFill>
                        </a:rPr>
                        <a:t>330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FF0000"/>
                          </a:solidFill>
                        </a:rPr>
                        <a:t>358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FF0000"/>
                          </a:solidFill>
                        </a:rPr>
                        <a:t>-28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FF0000"/>
                          </a:solidFill>
                        </a:rPr>
                        <a:t>-8.5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97117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69353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2CEB32-A738-95E6-5043-57CFC652A4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039897-B021-E1C2-BBC7-9D5F81D3E6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South West Schools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BC4E085-586F-82C1-A056-7B20098C7FA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6503343"/>
              </p:ext>
            </p:extLst>
          </p:nvPr>
        </p:nvGraphicFramePr>
        <p:xfrm>
          <a:off x="457201" y="1135380"/>
          <a:ext cx="4167962" cy="42164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169042">
                  <a:extLst>
                    <a:ext uri="{9D8B030D-6E8A-4147-A177-3AD203B41FA5}">
                      <a16:colId xmlns:a16="http://schemas.microsoft.com/office/drawing/2014/main" val="3782897167"/>
                    </a:ext>
                  </a:extLst>
                </a:gridCol>
                <a:gridCol w="1031357">
                  <a:extLst>
                    <a:ext uri="{9D8B030D-6E8A-4147-A177-3AD203B41FA5}">
                      <a16:colId xmlns:a16="http://schemas.microsoft.com/office/drawing/2014/main" val="816798044"/>
                    </a:ext>
                  </a:extLst>
                </a:gridCol>
                <a:gridCol w="967563">
                  <a:extLst>
                    <a:ext uri="{9D8B030D-6E8A-4147-A177-3AD203B41FA5}">
                      <a16:colId xmlns:a16="http://schemas.microsoft.com/office/drawing/2014/main" val="231557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600" dirty="0"/>
                        <a:t>School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’26 PAN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‘27 PAN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94543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dirty="0"/>
                        <a:t>Farley Hill Primary School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60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46719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dirty="0" err="1"/>
                        <a:t>Grazeley</a:t>
                      </a:r>
                      <a:r>
                        <a:rPr lang="en-GB" sz="1600" dirty="0"/>
                        <a:t> Parochial </a:t>
                      </a:r>
                      <a:r>
                        <a:rPr lang="en-GB" sz="1600" dirty="0" err="1"/>
                        <a:t>CoE</a:t>
                      </a:r>
                      <a:r>
                        <a:rPr lang="en-GB" sz="1600" dirty="0"/>
                        <a:t> Aided Primary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98038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dirty="0"/>
                        <a:t>Lambs Lane Primary School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8944326"/>
                  </a:ext>
                </a:extLst>
              </a:tr>
              <a:tr h="390865">
                <a:tc>
                  <a:txBody>
                    <a:bodyPr/>
                    <a:lstStyle/>
                    <a:p>
                      <a:r>
                        <a:rPr lang="en-GB" sz="1600" dirty="0" err="1"/>
                        <a:t>Shinfield</a:t>
                      </a:r>
                      <a:r>
                        <a:rPr lang="en-GB" sz="1600" dirty="0"/>
                        <a:t> Infant and Nursery School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90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90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29655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dirty="0"/>
                        <a:t>The Coombes Church of England Primary School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60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2577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dirty="0"/>
                        <a:t>Alder Grove CofE Primary School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60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41115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b="1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330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/>
                        <a:t>330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09949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845123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CF942C-D46D-F528-144E-3781E45A1E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Wokingham Town East Forecasts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0CC238C-0EAD-301D-DC76-9BF716DF59B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19770903"/>
              </p:ext>
            </p:extLst>
          </p:nvPr>
        </p:nvGraphicFramePr>
        <p:xfrm>
          <a:off x="457200" y="1600200"/>
          <a:ext cx="8229600" cy="33324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645920">
                  <a:extLst>
                    <a:ext uri="{9D8B030D-6E8A-4147-A177-3AD203B41FA5}">
                      <a16:colId xmlns:a16="http://schemas.microsoft.com/office/drawing/2014/main" val="2629700366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180709289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170915894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142202937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70997758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/>
                        <a:t>Year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YR PAN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err="1"/>
                        <a:t>NoR</a:t>
                      </a:r>
                      <a:r>
                        <a:rPr lang="en-GB"/>
                        <a:t> / Forecast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Surplus (No.)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Surplus (%)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62352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/>
                        <a:t>2024/25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326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261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65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19.9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40436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/>
                        <a:t>2025/26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326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21.5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18699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b="1"/>
                        <a:t>2026/27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/>
                        <a:t>311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/>
                        <a:t>257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/>
                        <a:t>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/>
                        <a:t>17.4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42928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/>
                        <a:t>2027/28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311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76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24.4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03212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/>
                        <a:t>2028/29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311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268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13.8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95207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/>
                        <a:t>2029/30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311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39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12.5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47264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2030/31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311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277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10.9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504472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2031/32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311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281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9.6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97117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17938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1FA95C-E3FD-3A0C-1030-1B26F0D7B5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C8A969-FBDD-9671-0383-CC386BCF13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Wokingham Town East Schools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35076B3-B277-19A7-3B76-2A935590F27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83560350"/>
              </p:ext>
            </p:extLst>
          </p:nvPr>
        </p:nvGraphicFramePr>
        <p:xfrm>
          <a:off x="457201" y="1135380"/>
          <a:ext cx="4167962" cy="40081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169042">
                  <a:extLst>
                    <a:ext uri="{9D8B030D-6E8A-4147-A177-3AD203B41FA5}">
                      <a16:colId xmlns:a16="http://schemas.microsoft.com/office/drawing/2014/main" val="3782897167"/>
                    </a:ext>
                  </a:extLst>
                </a:gridCol>
                <a:gridCol w="1031357">
                  <a:extLst>
                    <a:ext uri="{9D8B030D-6E8A-4147-A177-3AD203B41FA5}">
                      <a16:colId xmlns:a16="http://schemas.microsoft.com/office/drawing/2014/main" val="816798044"/>
                    </a:ext>
                  </a:extLst>
                </a:gridCol>
                <a:gridCol w="967563">
                  <a:extLst>
                    <a:ext uri="{9D8B030D-6E8A-4147-A177-3AD203B41FA5}">
                      <a16:colId xmlns:a16="http://schemas.microsoft.com/office/drawing/2014/main" val="231557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600" dirty="0"/>
                        <a:t>School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’26 PAN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‘27 PAN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94543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All Saints </a:t>
                      </a:r>
                      <a:r>
                        <a:rPr lang="en-GB" sz="1600" b="1" dirty="0" err="1">
                          <a:solidFill>
                            <a:schemeClr val="tx1"/>
                          </a:solidFill>
                        </a:rPr>
                        <a:t>CoE</a:t>
                      </a:r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 Primary School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30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46719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dirty="0" err="1"/>
                        <a:t>Evendons</a:t>
                      </a:r>
                      <a:r>
                        <a:rPr lang="en-GB" sz="1600" dirty="0"/>
                        <a:t> Primary School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60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98038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dirty="0"/>
                        <a:t>Floreat Montague Park Primary School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60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89443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dirty="0"/>
                        <a:t>Keep Hatch Primary School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60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29655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dirty="0"/>
                        <a:t>St Teresa's Catholic Academy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45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45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2577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dirty="0"/>
                        <a:t>Wescott Infant School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56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56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41115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b="1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311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/>
                        <a:t>311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09949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743942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CF942C-D46D-F528-144E-3781E45A1E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Wokingham Town West Forecasts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0CC238C-0EAD-301D-DC76-9BF716DF59B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71519468"/>
              </p:ext>
            </p:extLst>
          </p:nvPr>
        </p:nvGraphicFramePr>
        <p:xfrm>
          <a:off x="457200" y="1600200"/>
          <a:ext cx="8229600" cy="33375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645920">
                  <a:extLst>
                    <a:ext uri="{9D8B030D-6E8A-4147-A177-3AD203B41FA5}">
                      <a16:colId xmlns:a16="http://schemas.microsoft.com/office/drawing/2014/main" val="2629700366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180709289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170915894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142202937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70997758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/>
                        <a:t>Year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YR PAN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err="1"/>
                        <a:t>NoR</a:t>
                      </a:r>
                      <a:r>
                        <a:rPr lang="en-GB"/>
                        <a:t> / Forecast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Surplus (No.)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Surplus (%)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62352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/>
                        <a:t>2024/25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405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306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24.4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40436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/>
                        <a:t>2025/26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405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292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27.9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18699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b="1"/>
                        <a:t>2026/27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/>
                        <a:t>330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/>
                        <a:t>299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/>
                        <a:t>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/>
                        <a:t>9.4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42928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/>
                        <a:t>2027/28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330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271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17.9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03212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/>
                        <a:t>2028/29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330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9.4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95207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/>
                        <a:t>2029/30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330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9.4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47264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2030/31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>
                          <a:solidFill>
                            <a:schemeClr val="tx1"/>
                          </a:solidFill>
                        </a:rPr>
                        <a:t>330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299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9.4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50447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2031/32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>
                          <a:solidFill>
                            <a:schemeClr val="tx1"/>
                          </a:solidFill>
                        </a:rPr>
                        <a:t>330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299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9.4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97117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55206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815C0E-0E75-F4B7-1633-520887E621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A3C568-C759-AEEA-0CB9-3953351F1C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Wokingham Town West Schools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DE07B69-4710-C3D0-92C5-A435A3D913F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25574728"/>
              </p:ext>
            </p:extLst>
          </p:nvPr>
        </p:nvGraphicFramePr>
        <p:xfrm>
          <a:off x="457201" y="1135380"/>
          <a:ext cx="4210492" cy="44348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232836">
                  <a:extLst>
                    <a:ext uri="{9D8B030D-6E8A-4147-A177-3AD203B41FA5}">
                      <a16:colId xmlns:a16="http://schemas.microsoft.com/office/drawing/2014/main" val="3782897167"/>
                    </a:ext>
                  </a:extLst>
                </a:gridCol>
                <a:gridCol w="1010093">
                  <a:extLst>
                    <a:ext uri="{9D8B030D-6E8A-4147-A177-3AD203B41FA5}">
                      <a16:colId xmlns:a16="http://schemas.microsoft.com/office/drawing/2014/main" val="816798044"/>
                    </a:ext>
                  </a:extLst>
                </a:gridCol>
                <a:gridCol w="967563">
                  <a:extLst>
                    <a:ext uri="{9D8B030D-6E8A-4147-A177-3AD203B41FA5}">
                      <a16:colId xmlns:a16="http://schemas.microsoft.com/office/drawing/2014/main" val="231557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600" dirty="0"/>
                        <a:t>School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’26 PAN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‘27 PAN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94543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b="1" dirty="0"/>
                        <a:t>Bearwood Primary School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/>
                        <a:t>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46719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dirty="0"/>
                        <a:t>The Hawthorns Primary School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60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98038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b="1" dirty="0"/>
                        <a:t>Walter Infant School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60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/>
                        <a:t>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89443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b="1" dirty="0" err="1"/>
                        <a:t>Winnersh</a:t>
                      </a:r>
                      <a:r>
                        <a:rPr lang="en-GB" sz="1600" b="1" dirty="0"/>
                        <a:t> Primary School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/>
                        <a:t>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29655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dirty="0"/>
                        <a:t>Wheatfield Primary School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2577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dirty="0"/>
                        <a:t>Windmill Primary School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4111539"/>
                  </a:ext>
                </a:extLst>
              </a:tr>
              <a:tr h="123613">
                <a:tc>
                  <a:txBody>
                    <a:bodyPr/>
                    <a:lstStyle/>
                    <a:p>
                      <a:r>
                        <a:rPr lang="en-GB" sz="1600" dirty="0"/>
                        <a:t>Emmbrook Infant School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60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0994976"/>
                  </a:ext>
                </a:extLst>
              </a:tr>
              <a:tr h="211667">
                <a:tc>
                  <a:txBody>
                    <a:bodyPr/>
                    <a:lstStyle/>
                    <a:p>
                      <a:r>
                        <a:rPr lang="en-GB" sz="1600" dirty="0"/>
                        <a:t>St. Cecilia’s CofE Primary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2504705"/>
                  </a:ext>
                </a:extLst>
              </a:tr>
              <a:tr h="123613">
                <a:tc>
                  <a:txBody>
                    <a:bodyPr/>
                    <a:lstStyle/>
                    <a:p>
                      <a:r>
                        <a:rPr lang="en-GB" sz="1600" b="1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330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/>
                        <a:t>330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35072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127491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CF942C-D46D-F528-144E-3781E45A1E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Woodley Forecasts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0CC238C-0EAD-301D-DC76-9BF716DF59B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75140672"/>
              </p:ext>
            </p:extLst>
          </p:nvPr>
        </p:nvGraphicFramePr>
        <p:xfrm>
          <a:off x="457200" y="1600200"/>
          <a:ext cx="8229600" cy="33375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645920">
                  <a:extLst>
                    <a:ext uri="{9D8B030D-6E8A-4147-A177-3AD203B41FA5}">
                      <a16:colId xmlns:a16="http://schemas.microsoft.com/office/drawing/2014/main" val="2629700366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180709289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170915894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142202937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70997758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/>
                        <a:t>Year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YR PAN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err="1"/>
                        <a:t>NoR</a:t>
                      </a:r>
                      <a:r>
                        <a:rPr lang="en-GB"/>
                        <a:t> / Forecast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Surplus (No.)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Surplus (%)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62352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/>
                        <a:t>2024/25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405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343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62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15.3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40436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/>
                        <a:t>2025/26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405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314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91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22.5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18699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b="1"/>
                        <a:t>2026/27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/>
                        <a:t>375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/>
                        <a:t>309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/>
                        <a:t>66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/>
                        <a:t>17.6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42928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/>
                        <a:t>2027/28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375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76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20.3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03212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/>
                        <a:t>2028/29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375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268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28.5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95207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/>
                        <a:t>2029/30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375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269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28.3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47264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2030/31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>
                          <a:solidFill>
                            <a:schemeClr val="tx1"/>
                          </a:solidFill>
                        </a:rPr>
                        <a:t>375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269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106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28.3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50447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2031/32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>
                          <a:solidFill>
                            <a:schemeClr val="tx1"/>
                          </a:solidFill>
                        </a:rPr>
                        <a:t>375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270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105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28.0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97117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830133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83A82E-CE0B-FDFD-3FC5-2418ED0CFE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7A93E-7CD6-F429-A8E2-737F8AA20B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Woodley Schools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239669C-E5AC-A84C-7280-7606D137388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17198096"/>
              </p:ext>
            </p:extLst>
          </p:nvPr>
        </p:nvGraphicFramePr>
        <p:xfrm>
          <a:off x="457201" y="1135380"/>
          <a:ext cx="4210492" cy="47599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232836">
                  <a:extLst>
                    <a:ext uri="{9D8B030D-6E8A-4147-A177-3AD203B41FA5}">
                      <a16:colId xmlns:a16="http://schemas.microsoft.com/office/drawing/2014/main" val="3782897167"/>
                    </a:ext>
                  </a:extLst>
                </a:gridCol>
                <a:gridCol w="1010093">
                  <a:extLst>
                    <a:ext uri="{9D8B030D-6E8A-4147-A177-3AD203B41FA5}">
                      <a16:colId xmlns:a16="http://schemas.microsoft.com/office/drawing/2014/main" val="816798044"/>
                    </a:ext>
                  </a:extLst>
                </a:gridCol>
                <a:gridCol w="967563">
                  <a:extLst>
                    <a:ext uri="{9D8B030D-6E8A-4147-A177-3AD203B41FA5}">
                      <a16:colId xmlns:a16="http://schemas.microsoft.com/office/drawing/2014/main" val="231557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600" dirty="0"/>
                        <a:t>School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’26 PAN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‘27 PAN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94543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dirty="0"/>
                        <a:t>Highwood Primary School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60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46719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dirty="0"/>
                        <a:t>St Dominic Savio Catholic Primary School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60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98038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dirty="0"/>
                        <a:t>Willow Bank Infant School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60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89443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dirty="0"/>
                        <a:t>Woodley CofE Primary School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45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45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29655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dirty="0" err="1"/>
                        <a:t>Rivermead</a:t>
                      </a:r>
                      <a:r>
                        <a:rPr lang="en-GB" sz="1600" dirty="0"/>
                        <a:t> Primary School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60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2577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b="1" dirty="0"/>
                        <a:t>Beechwood Primary School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/>
                        <a:t>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4111539"/>
                  </a:ext>
                </a:extLst>
              </a:tr>
              <a:tr h="123613">
                <a:tc>
                  <a:txBody>
                    <a:bodyPr/>
                    <a:lstStyle/>
                    <a:p>
                      <a:r>
                        <a:rPr lang="en-GB" sz="1600" dirty="0"/>
                        <a:t>South Lake Primary School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60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0994976"/>
                  </a:ext>
                </a:extLst>
              </a:tr>
              <a:tr h="211667">
                <a:tc>
                  <a:txBody>
                    <a:bodyPr/>
                    <a:lstStyle/>
                    <a:p>
                      <a:r>
                        <a:rPr lang="en-GB" sz="1600" b="1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375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/>
                        <a:t>375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25047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46991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B09794-FE1B-71D0-2FC6-C3DC9688FA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DB17D4-16AE-4DF4-AE54-5F7AA71696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Spencers</a:t>
            </a:r>
            <a:r>
              <a:rPr lang="en-GB" dirty="0"/>
              <a:t> Wood Programme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5913D60-F392-A380-EF71-61B569525E3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13478857"/>
              </p:ext>
            </p:extLst>
          </p:nvPr>
        </p:nvGraphicFramePr>
        <p:xfrm>
          <a:off x="615950" y="1492059"/>
          <a:ext cx="7912099" cy="387388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381431">
                  <a:extLst>
                    <a:ext uri="{9D8B030D-6E8A-4147-A177-3AD203B41FA5}">
                      <a16:colId xmlns:a16="http://schemas.microsoft.com/office/drawing/2014/main" val="3782897167"/>
                    </a:ext>
                  </a:extLst>
                </a:gridCol>
                <a:gridCol w="3530668">
                  <a:extLst>
                    <a:ext uri="{9D8B030D-6E8A-4147-A177-3AD203B41FA5}">
                      <a16:colId xmlns:a16="http://schemas.microsoft.com/office/drawing/2014/main" val="81679804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2100" dirty="0"/>
                        <a:t>Action</a:t>
                      </a:r>
                    </a:p>
                  </a:txBody>
                  <a:tcPr marL="60960" marR="60960" marT="30480" marB="30480"/>
                </a:tc>
                <a:tc>
                  <a:txBody>
                    <a:bodyPr/>
                    <a:lstStyle/>
                    <a:p>
                      <a:r>
                        <a:rPr lang="en-GB" sz="2100" dirty="0"/>
                        <a:t>Date</a:t>
                      </a:r>
                    </a:p>
                  </a:txBody>
                  <a:tcPr marL="60960" marR="60960" marT="30480" marB="30480"/>
                </a:tc>
                <a:extLst>
                  <a:ext uri="{0D108BD9-81ED-4DB2-BD59-A6C34878D82A}">
                    <a16:rowId xmlns:a16="http://schemas.microsoft.com/office/drawing/2014/main" val="16794543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buNone/>
                      </a:pPr>
                      <a:r>
                        <a:rPr lang="en-GB" sz="2100" dirty="0">
                          <a:effectLst/>
                        </a:rPr>
                        <a:t>Secure capital commitment to the scheme within WBC’s MTFP</a:t>
                      </a:r>
                      <a:endParaRPr lang="en-GB" sz="21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buNone/>
                      </a:pPr>
                      <a:r>
                        <a:rPr lang="en-GB" sz="2100" dirty="0">
                          <a:effectLst/>
                        </a:rPr>
                        <a:t>February 2026</a:t>
                      </a:r>
                      <a:endParaRPr lang="en-GB" sz="21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marT="0" marB="0"/>
                </a:tc>
                <a:extLst>
                  <a:ext uri="{0D108BD9-81ED-4DB2-BD59-A6C34878D82A}">
                    <a16:rowId xmlns:a16="http://schemas.microsoft.com/office/drawing/2014/main" val="32246719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buNone/>
                      </a:pPr>
                      <a:r>
                        <a:rPr lang="en-GB" sz="2100">
                          <a:effectLst/>
                        </a:rPr>
                        <a:t>Appoint Consultant Team</a:t>
                      </a:r>
                      <a:endParaRPr lang="en-GB" sz="21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buNone/>
                      </a:pPr>
                      <a:r>
                        <a:rPr lang="en-GB" sz="2100" dirty="0">
                          <a:effectLst/>
                        </a:rPr>
                        <a:t>March – April 2026</a:t>
                      </a:r>
                      <a:endParaRPr lang="en-GB" sz="21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marT="0" marB="0"/>
                </a:tc>
                <a:extLst>
                  <a:ext uri="{0D108BD9-81ED-4DB2-BD59-A6C34878D82A}">
                    <a16:rowId xmlns:a16="http://schemas.microsoft.com/office/drawing/2014/main" val="17798038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buNone/>
                      </a:pPr>
                      <a:r>
                        <a:rPr lang="en-GB" sz="21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Provider Bidding / Appointment</a:t>
                      </a:r>
                    </a:p>
                  </a:txBody>
                  <a:tcPr marL="45720" marR="4572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buNone/>
                      </a:pPr>
                      <a:r>
                        <a:rPr lang="en-GB" sz="21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March – June 2026</a:t>
                      </a:r>
                    </a:p>
                  </a:txBody>
                  <a:tcPr marL="45720" marR="45720" marT="0" marB="0"/>
                </a:tc>
                <a:extLst>
                  <a:ext uri="{0D108BD9-81ED-4DB2-BD59-A6C34878D82A}">
                    <a16:rowId xmlns:a16="http://schemas.microsoft.com/office/drawing/2014/main" val="27189443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buNone/>
                      </a:pPr>
                      <a:r>
                        <a:rPr lang="en-GB" sz="21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School Org. Process (Relocation)</a:t>
                      </a:r>
                    </a:p>
                  </a:txBody>
                  <a:tcPr marL="45720" marR="4572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buNone/>
                      </a:pPr>
                      <a:r>
                        <a:rPr lang="en-GB" sz="21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June – September 2026</a:t>
                      </a:r>
                    </a:p>
                  </a:txBody>
                  <a:tcPr marL="45720" marR="45720" marT="0" marB="0"/>
                </a:tc>
                <a:extLst>
                  <a:ext uri="{0D108BD9-81ED-4DB2-BD59-A6C34878D82A}">
                    <a16:rowId xmlns:a16="http://schemas.microsoft.com/office/drawing/2014/main" val="27229655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buNone/>
                      </a:pPr>
                      <a:r>
                        <a:rPr lang="en-GB" sz="2100">
                          <a:effectLst/>
                        </a:rPr>
                        <a:t>Procurement / Mobilisation</a:t>
                      </a:r>
                      <a:endParaRPr lang="en-GB" sz="21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buNone/>
                      </a:pPr>
                      <a:r>
                        <a:rPr lang="en-GB" sz="2100" dirty="0">
                          <a:effectLst/>
                        </a:rPr>
                        <a:t>May – August 2026</a:t>
                      </a:r>
                      <a:endParaRPr lang="en-GB" sz="21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marT="0" marB="0"/>
                </a:tc>
                <a:extLst>
                  <a:ext uri="{0D108BD9-81ED-4DB2-BD59-A6C34878D82A}">
                    <a16:rowId xmlns:a16="http://schemas.microsoft.com/office/drawing/2014/main" val="1222577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buNone/>
                      </a:pPr>
                      <a:r>
                        <a:rPr lang="en-GB" sz="2100">
                          <a:effectLst/>
                        </a:rPr>
                        <a:t>Construction Period</a:t>
                      </a:r>
                      <a:endParaRPr lang="en-GB" sz="21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buNone/>
                      </a:pPr>
                      <a:r>
                        <a:rPr lang="en-GB" sz="2100" dirty="0">
                          <a:effectLst/>
                        </a:rPr>
                        <a:t>September 2026 – June 2028</a:t>
                      </a:r>
                      <a:endParaRPr lang="en-GB" sz="21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marT="0" marB="0"/>
                </a:tc>
                <a:extLst>
                  <a:ext uri="{0D108BD9-81ED-4DB2-BD59-A6C34878D82A}">
                    <a16:rowId xmlns:a16="http://schemas.microsoft.com/office/drawing/2014/main" val="2864111539"/>
                  </a:ext>
                </a:extLst>
              </a:tr>
              <a:tr h="167640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buNone/>
                      </a:pPr>
                      <a:r>
                        <a:rPr lang="en-GB" sz="2100">
                          <a:effectLst/>
                        </a:rPr>
                        <a:t>Building Handover</a:t>
                      </a:r>
                      <a:endParaRPr lang="en-GB" sz="21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buNone/>
                      </a:pPr>
                      <a:r>
                        <a:rPr lang="en-GB" sz="2100" dirty="0">
                          <a:effectLst/>
                        </a:rPr>
                        <a:t>July 2028</a:t>
                      </a:r>
                      <a:endParaRPr lang="en-GB" sz="21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marT="0" marB="0"/>
                </a:tc>
                <a:extLst>
                  <a:ext uri="{0D108BD9-81ED-4DB2-BD59-A6C34878D82A}">
                    <a16:rowId xmlns:a16="http://schemas.microsoft.com/office/drawing/2014/main" val="1690994976"/>
                  </a:ext>
                </a:extLst>
              </a:tr>
              <a:tr h="167640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buNone/>
                      </a:pPr>
                      <a:r>
                        <a:rPr lang="en-GB" sz="2100">
                          <a:effectLst/>
                        </a:rPr>
                        <a:t>Provider Setup</a:t>
                      </a:r>
                      <a:endParaRPr lang="en-GB" sz="21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buNone/>
                      </a:pPr>
                      <a:r>
                        <a:rPr lang="en-GB" sz="2100" dirty="0">
                          <a:effectLst/>
                        </a:rPr>
                        <a:t>July – August 2028</a:t>
                      </a:r>
                      <a:endParaRPr lang="en-GB" sz="21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marT="0" marB="0"/>
                </a:tc>
                <a:extLst>
                  <a:ext uri="{0D108BD9-81ED-4DB2-BD59-A6C34878D82A}">
                    <a16:rowId xmlns:a16="http://schemas.microsoft.com/office/drawing/2014/main" val="815522382"/>
                  </a:ext>
                </a:extLst>
              </a:tr>
              <a:tr h="211667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buNone/>
                      </a:pPr>
                      <a:r>
                        <a:rPr lang="en-GB" sz="2100">
                          <a:effectLst/>
                        </a:rPr>
                        <a:t>New School </a:t>
                      </a:r>
                      <a:r>
                        <a:rPr lang="en-GB" sz="2100" dirty="0">
                          <a:effectLst/>
                        </a:rPr>
                        <a:t>Opens</a:t>
                      </a:r>
                      <a:endParaRPr lang="en-GB" sz="21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buNone/>
                      </a:pPr>
                      <a:r>
                        <a:rPr lang="en-GB" sz="2100" dirty="0">
                          <a:effectLst/>
                        </a:rPr>
                        <a:t>September 2028</a:t>
                      </a:r>
                      <a:endParaRPr lang="en-GB" sz="21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marT="0" marB="0"/>
                </a:tc>
                <a:extLst>
                  <a:ext uri="{0D108BD9-81ED-4DB2-BD59-A6C34878D82A}">
                    <a16:rowId xmlns:a16="http://schemas.microsoft.com/office/drawing/2014/main" val="26925047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216575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C4C8E1-C9A4-AF05-16AB-EE99FE4D8B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B8BC49-0118-75BE-3175-826ADA7895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7822"/>
            <a:ext cx="8229600" cy="787940"/>
          </a:xfrm>
        </p:spPr>
        <p:txBody>
          <a:bodyPr/>
          <a:lstStyle/>
          <a:p>
            <a:r>
              <a:rPr lang="en-US" dirty="0"/>
              <a:t>Borough Year 7 Projections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E9A01B54-6BFF-AB0E-11B1-0E784AA0AD3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07774923"/>
              </p:ext>
            </p:extLst>
          </p:nvPr>
        </p:nvGraphicFramePr>
        <p:xfrm>
          <a:off x="457200" y="1600200"/>
          <a:ext cx="8229600" cy="3330323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645920">
                  <a:extLst>
                    <a:ext uri="{9D8B030D-6E8A-4147-A177-3AD203B41FA5}">
                      <a16:colId xmlns:a16="http://schemas.microsoft.com/office/drawing/2014/main" val="3798548102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368757213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642640166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964978082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30831417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/>
                        <a:t>Year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Y7 PAN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err="1"/>
                        <a:t>NoR</a:t>
                      </a:r>
                      <a:r>
                        <a:rPr lang="en-GB"/>
                        <a:t> / Forecast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Surplus (No.)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Surplus (%)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31436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2024/25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2,443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2,298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145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5.9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41196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b="0" dirty="0">
                          <a:solidFill>
                            <a:schemeClr val="tx1"/>
                          </a:solidFill>
                        </a:rPr>
                        <a:t>2025/26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0" dirty="0">
                          <a:solidFill>
                            <a:schemeClr val="tx1"/>
                          </a:solidFill>
                        </a:rPr>
                        <a:t>2,413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0" dirty="0">
                          <a:solidFill>
                            <a:schemeClr val="tx1"/>
                          </a:solidFill>
                        </a:rPr>
                        <a:t>2,231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0" dirty="0">
                          <a:solidFill>
                            <a:schemeClr val="tx1"/>
                          </a:solidFill>
                        </a:rPr>
                        <a:t>182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0" dirty="0">
                          <a:solidFill>
                            <a:schemeClr val="tx1"/>
                          </a:solidFill>
                        </a:rPr>
                        <a:t>7.5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4678675"/>
                  </a:ext>
                </a:extLst>
              </a:tr>
              <a:tr h="368683"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2026/27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2,323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2,274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2.1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70468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FF0000"/>
                          </a:solidFill>
                        </a:rPr>
                        <a:t>2027/28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FF0000"/>
                          </a:solidFill>
                        </a:rPr>
                        <a:t>2,323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FF0000"/>
                          </a:solidFill>
                        </a:rPr>
                        <a:t>2,318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FF0000"/>
                          </a:solidFill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FF0000"/>
                          </a:solidFill>
                        </a:rPr>
                        <a:t>0.2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21744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2028/29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2,278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2,226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2.3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35319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2029/30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2,203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2,145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2.6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3223042"/>
                  </a:ext>
                </a:extLst>
              </a:tr>
              <a:tr h="200207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2030/31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2,177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2,121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2.6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60041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FF0000"/>
                          </a:solidFill>
                        </a:rPr>
                        <a:t>2031/32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FF0000"/>
                          </a:solidFill>
                        </a:rPr>
                        <a:t>2,177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FF0000"/>
                          </a:solidFill>
                        </a:rPr>
                        <a:t>2,035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FF0000"/>
                          </a:solidFill>
                        </a:rPr>
                        <a:t>142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FF0000"/>
                          </a:solidFill>
                        </a:rPr>
                        <a:t>7.0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71352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601813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756B73-5B2C-4486-A0D8-438389BB1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7822"/>
            <a:ext cx="8229600" cy="787940"/>
          </a:xfrm>
        </p:spPr>
        <p:txBody>
          <a:bodyPr/>
          <a:lstStyle/>
          <a:p>
            <a:r>
              <a:rPr lang="en-US" dirty="0"/>
              <a:t>Borough Year R Projections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6907FC1E-FE99-7773-B810-FED424DEFF7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42635411"/>
              </p:ext>
            </p:extLst>
          </p:nvPr>
        </p:nvGraphicFramePr>
        <p:xfrm>
          <a:off x="457200" y="1600200"/>
          <a:ext cx="8229600" cy="3330323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645920">
                  <a:extLst>
                    <a:ext uri="{9D8B030D-6E8A-4147-A177-3AD203B41FA5}">
                      <a16:colId xmlns:a16="http://schemas.microsoft.com/office/drawing/2014/main" val="3798548102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368757213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642640166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964978082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30831417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/>
                        <a:t>Year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YR PAN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err="1"/>
                        <a:t>NoR</a:t>
                      </a:r>
                      <a:r>
                        <a:rPr lang="en-GB"/>
                        <a:t> / Forecast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Surplus (No.)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Surplus (%)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31436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2024/25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2,352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1,921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431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18.3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41196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>
                          <a:solidFill>
                            <a:schemeClr val="tx1"/>
                          </a:solidFill>
                        </a:rPr>
                        <a:t>2025/26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2,352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1,909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443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18.8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4678675"/>
                  </a:ext>
                </a:extLst>
              </a:tr>
              <a:tr h="368683">
                <a:tc>
                  <a:txBody>
                    <a:bodyPr/>
                    <a:lstStyle/>
                    <a:p>
                      <a:r>
                        <a:rPr lang="en-GB" b="1">
                          <a:solidFill>
                            <a:schemeClr val="tx1"/>
                          </a:solidFill>
                        </a:rPr>
                        <a:t>2026/27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2,142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1,907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235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11.0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70468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>
                          <a:solidFill>
                            <a:schemeClr val="tx1"/>
                          </a:solidFill>
                        </a:rPr>
                        <a:t>2027/28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2,112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1,775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337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15.9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21744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>
                          <a:solidFill>
                            <a:schemeClr val="tx1"/>
                          </a:solidFill>
                        </a:rPr>
                        <a:t>2028/29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2,112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1,806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306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14.5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35319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2029/30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2,112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1,816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296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14.0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322304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2030/31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2,112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1,829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283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13.4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60041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2031/32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2,112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>
                          <a:solidFill>
                            <a:schemeClr val="tx1"/>
                          </a:solidFill>
                        </a:rPr>
                        <a:t>1,848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264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12.5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71352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316793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CF942C-D46D-F528-144E-3781E45A1E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Next Steps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9A70DB-F67E-0AC9-7F22-4C818BEEAA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316412"/>
          </a:xfrm>
        </p:spPr>
        <p:txBody>
          <a:bodyPr/>
          <a:lstStyle/>
          <a:p>
            <a:r>
              <a:rPr lang="en-GB" sz="2400" dirty="0"/>
              <a:t>2026/27 now looks to be in a much more sustainable position (although still over optimal surplus).</a:t>
            </a:r>
          </a:p>
          <a:p>
            <a:r>
              <a:rPr lang="en-GB" sz="2400" dirty="0"/>
              <a:t>More work needed for 2027/28 (where demand bottoms).</a:t>
            </a:r>
          </a:p>
          <a:p>
            <a:r>
              <a:rPr lang="en-GB" sz="2400" dirty="0"/>
              <a:t>Still need to lose a further </a:t>
            </a:r>
            <a:r>
              <a:rPr lang="en-GB" sz="2400" b="1" dirty="0"/>
              <a:t>150 places (5FE) </a:t>
            </a:r>
            <a:r>
              <a:rPr lang="en-GB" sz="2400" dirty="0"/>
              <a:t>from the system to get to sustainable surplus.</a:t>
            </a:r>
          </a:p>
          <a:p>
            <a:r>
              <a:rPr lang="en-GB" sz="2400" dirty="0"/>
              <a:t>Discussions are ongoing in this respect, with a view to consultation in the Autumn (for September 2028 implementation).</a:t>
            </a:r>
          </a:p>
          <a:p>
            <a:r>
              <a:rPr lang="en-GB" sz="2400" dirty="0"/>
              <a:t>This underlines the need to structure the </a:t>
            </a:r>
            <a:r>
              <a:rPr lang="en-GB" sz="2400" dirty="0" err="1"/>
              <a:t>Spencers</a:t>
            </a:r>
            <a:r>
              <a:rPr lang="en-GB" sz="2400" dirty="0"/>
              <a:t> Wood Primary as a relocation, rather than as a new school (which would create additional surplus capacity).</a:t>
            </a:r>
          </a:p>
        </p:txBody>
      </p:sp>
    </p:spTree>
    <p:extLst>
      <p:ext uri="{BB962C8B-B14F-4D97-AF65-F5344CB8AC3E}">
        <p14:creationId xmlns:p14="http://schemas.microsoft.com/office/powerpoint/2010/main" val="741904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CF942C-D46D-F528-144E-3781E45A1E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Earley Forecasts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0CC238C-0EAD-301D-DC76-9BF716DF59B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45134360"/>
              </p:ext>
            </p:extLst>
          </p:nvPr>
        </p:nvGraphicFramePr>
        <p:xfrm>
          <a:off x="457200" y="1600200"/>
          <a:ext cx="8229600" cy="33375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645920">
                  <a:extLst>
                    <a:ext uri="{9D8B030D-6E8A-4147-A177-3AD203B41FA5}">
                      <a16:colId xmlns:a16="http://schemas.microsoft.com/office/drawing/2014/main" val="2629700366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180709289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170915894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142202937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70997758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/>
                        <a:t>Year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YR PAN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err="1"/>
                        <a:t>NoR</a:t>
                      </a:r>
                      <a:r>
                        <a:rPr lang="en-GB"/>
                        <a:t> / Forecast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Surplus (No.)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Surplus (%)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62352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>
                          <a:solidFill>
                            <a:schemeClr val="tx1"/>
                          </a:solidFill>
                        </a:rPr>
                        <a:t>2024/25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>
                          <a:solidFill>
                            <a:schemeClr val="tx1"/>
                          </a:solidFill>
                        </a:rPr>
                        <a:t>420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329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21.7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40436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>
                          <a:solidFill>
                            <a:schemeClr val="tx1"/>
                          </a:solidFill>
                        </a:rPr>
                        <a:t>2025/26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>
                          <a:solidFill>
                            <a:schemeClr val="tx1"/>
                          </a:solidFill>
                        </a:rPr>
                        <a:t>420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347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17.4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18699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b="1">
                          <a:solidFill>
                            <a:schemeClr val="tx1"/>
                          </a:solidFill>
                        </a:rPr>
                        <a:t>2026/27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375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320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14.7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42928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>
                          <a:solidFill>
                            <a:schemeClr val="tx1"/>
                          </a:solidFill>
                        </a:rPr>
                        <a:t>2027/28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360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316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12.2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03212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>
                          <a:solidFill>
                            <a:schemeClr val="tx1"/>
                          </a:solidFill>
                        </a:rPr>
                        <a:t>2028/29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360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295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18.1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95207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>
                          <a:solidFill>
                            <a:schemeClr val="tx1"/>
                          </a:solidFill>
                        </a:rPr>
                        <a:t>2029/30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360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295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18.1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47264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2030/31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360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296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17.8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50447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2031/32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360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297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17.5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97117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3378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3530B4-8741-57E8-EB1E-60A6AE7BC3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Earley Schools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7AC25C4-2A4F-CE9B-B191-B814785E68D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77543434"/>
              </p:ext>
            </p:extLst>
          </p:nvPr>
        </p:nvGraphicFramePr>
        <p:xfrm>
          <a:off x="457201" y="1135380"/>
          <a:ext cx="4167962" cy="43789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169042">
                  <a:extLst>
                    <a:ext uri="{9D8B030D-6E8A-4147-A177-3AD203B41FA5}">
                      <a16:colId xmlns:a16="http://schemas.microsoft.com/office/drawing/2014/main" val="3782897167"/>
                    </a:ext>
                  </a:extLst>
                </a:gridCol>
                <a:gridCol w="1031357">
                  <a:extLst>
                    <a:ext uri="{9D8B030D-6E8A-4147-A177-3AD203B41FA5}">
                      <a16:colId xmlns:a16="http://schemas.microsoft.com/office/drawing/2014/main" val="816798044"/>
                    </a:ext>
                  </a:extLst>
                </a:gridCol>
                <a:gridCol w="967563">
                  <a:extLst>
                    <a:ext uri="{9D8B030D-6E8A-4147-A177-3AD203B41FA5}">
                      <a16:colId xmlns:a16="http://schemas.microsoft.com/office/drawing/2014/main" val="231557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600" dirty="0"/>
                        <a:t>School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‘26 PAN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‘27 PAN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94543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GB" sz="1600" dirty="0"/>
                        <a:t>Aldryngton Primary School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45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45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46719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GB" sz="1600" dirty="0"/>
                        <a:t>Hillside Primary School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60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98038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GB" sz="1600" dirty="0"/>
                        <a:t>Loddon Primary School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60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89443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GB" sz="1600" b="1" dirty="0"/>
                        <a:t>Radstock Primary School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/>
                        <a:t>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29655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GB" sz="1600" dirty="0"/>
                        <a:t>Whiteknights Primary School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60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2577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GB" sz="1600" b="1" dirty="0" err="1"/>
                        <a:t>Hawkedon</a:t>
                      </a:r>
                      <a:r>
                        <a:rPr lang="en-GB" sz="1600" b="1" dirty="0"/>
                        <a:t> Primary School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60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/>
                        <a:t>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4111539"/>
                  </a:ext>
                </a:extLst>
              </a:tr>
              <a:tr h="505460">
                <a:tc>
                  <a:txBody>
                    <a:bodyPr/>
                    <a:lstStyle/>
                    <a:p>
                      <a:pPr algn="l"/>
                      <a:r>
                        <a:rPr lang="en-GB" sz="1600" b="1" dirty="0"/>
                        <a:t>Earley St Peter’s CofE Primary School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60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/>
                        <a:t>45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50154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GB" sz="1600" b="1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+mn-lt"/>
                        </a:rPr>
                        <a:t>375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/>
                        <a:t>360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09949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79659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CF942C-D46D-F528-144E-3781E45A1E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North Forecasts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0CC238C-0EAD-301D-DC76-9BF716DF59B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56320195"/>
              </p:ext>
            </p:extLst>
          </p:nvPr>
        </p:nvGraphicFramePr>
        <p:xfrm>
          <a:off x="457200" y="1600200"/>
          <a:ext cx="8229600" cy="33375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645920">
                  <a:extLst>
                    <a:ext uri="{9D8B030D-6E8A-4147-A177-3AD203B41FA5}">
                      <a16:colId xmlns:a16="http://schemas.microsoft.com/office/drawing/2014/main" val="2629700366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180709289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170915894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142202937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70997758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Year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YR PAN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err="1"/>
                        <a:t>NoR</a:t>
                      </a:r>
                      <a:r>
                        <a:rPr lang="en-GB"/>
                        <a:t> / Forecast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Surplus (No.)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Surplus (%)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62352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2024/25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>
                          <a:solidFill>
                            <a:schemeClr val="tx1"/>
                          </a:solidFill>
                        </a:rPr>
                        <a:t>245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184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24.9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40436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2025/26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>
                          <a:solidFill>
                            <a:schemeClr val="tx1"/>
                          </a:solidFill>
                        </a:rPr>
                        <a:t>245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18.4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18699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rgbClr val="FF0000"/>
                          </a:solidFill>
                        </a:rPr>
                        <a:t>2026/27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>
                          <a:solidFill>
                            <a:srgbClr val="FF0000"/>
                          </a:solidFill>
                        </a:rPr>
                        <a:t>215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rgbClr val="FF0000"/>
                          </a:solidFill>
                        </a:rPr>
                        <a:t>217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rgbClr val="FF0000"/>
                          </a:solidFill>
                        </a:rPr>
                        <a:t>-2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rgbClr val="FF0000"/>
                          </a:solidFill>
                        </a:rPr>
                        <a:t>-0.9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42928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2027/28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185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7.5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03212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2028/29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167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16.5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95207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2029/30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166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17.0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47264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2030/31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166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17.0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50447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2031/32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166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17.0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97117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2025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7E4E94-E67F-BF46-5151-79975E82F5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B925CC-1B01-CC1D-FCC7-BC4B9617AA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North Schools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92E2377-CEFC-13B9-0ED6-E16A5BF9923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88985186"/>
              </p:ext>
            </p:extLst>
          </p:nvPr>
        </p:nvGraphicFramePr>
        <p:xfrm>
          <a:off x="457200" y="1135380"/>
          <a:ext cx="4597399" cy="45872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353430">
                  <a:extLst>
                    <a:ext uri="{9D8B030D-6E8A-4147-A177-3AD203B41FA5}">
                      <a16:colId xmlns:a16="http://schemas.microsoft.com/office/drawing/2014/main" val="3782897167"/>
                    </a:ext>
                  </a:extLst>
                </a:gridCol>
                <a:gridCol w="1176715">
                  <a:extLst>
                    <a:ext uri="{9D8B030D-6E8A-4147-A177-3AD203B41FA5}">
                      <a16:colId xmlns:a16="http://schemas.microsoft.com/office/drawing/2014/main" val="816798044"/>
                    </a:ext>
                  </a:extLst>
                </a:gridCol>
                <a:gridCol w="1067254">
                  <a:extLst>
                    <a:ext uri="{9D8B030D-6E8A-4147-A177-3AD203B41FA5}">
                      <a16:colId xmlns:a16="http://schemas.microsoft.com/office/drawing/2014/main" val="231557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600" dirty="0"/>
                        <a:t>School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‘26 PAN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’27 PAN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94543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b="1" dirty="0"/>
                        <a:t>Robert Piggott CofE Infant School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/>
                        <a:t>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46719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b="1" dirty="0"/>
                        <a:t>The Colleton Primary School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/>
                        <a:t>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98038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dirty="0" err="1"/>
                        <a:t>Charvil</a:t>
                      </a:r>
                      <a:r>
                        <a:rPr lang="en-GB" sz="1600" dirty="0"/>
                        <a:t> Piggott School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89443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dirty="0"/>
                        <a:t>Crazies Hill CofE Primary School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29655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b="1" dirty="0" err="1"/>
                        <a:t>Polehampton</a:t>
                      </a:r>
                      <a:r>
                        <a:rPr lang="en-GB" sz="1600" b="1" dirty="0"/>
                        <a:t> Church of England Infant School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60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/>
                        <a:t>45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2577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dirty="0"/>
                        <a:t>Sonning CofE Primary School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41115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dirty="0"/>
                        <a:t>St Nicholas Church of England Primary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50154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b="1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215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/>
                        <a:t>200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09949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08448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CF942C-D46D-F528-144E-3781E45A1E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South East Forecasts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0CC238C-0EAD-301D-DC76-9BF716DF59B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61758260"/>
              </p:ext>
            </p:extLst>
          </p:nvPr>
        </p:nvGraphicFramePr>
        <p:xfrm>
          <a:off x="457200" y="1600200"/>
          <a:ext cx="8229600" cy="33375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645920">
                  <a:extLst>
                    <a:ext uri="{9D8B030D-6E8A-4147-A177-3AD203B41FA5}">
                      <a16:colId xmlns:a16="http://schemas.microsoft.com/office/drawing/2014/main" val="2629700366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180709289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170915894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142202937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70997758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/>
                        <a:t>Year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YR PAN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err="1"/>
                        <a:t>NoR</a:t>
                      </a:r>
                      <a:r>
                        <a:rPr lang="en-GB"/>
                        <a:t> / Forecast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Surplus (No.)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Surplus (%)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62352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>
                          <a:solidFill>
                            <a:schemeClr val="tx1"/>
                          </a:solidFill>
                        </a:rPr>
                        <a:t>2024/25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221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183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17.2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40436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>
                          <a:solidFill>
                            <a:schemeClr val="tx1"/>
                          </a:solidFill>
                        </a:rPr>
                        <a:t>2025/26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221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159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28.1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18699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b="1">
                          <a:solidFill>
                            <a:schemeClr val="tx1"/>
                          </a:solidFill>
                        </a:rPr>
                        <a:t>2026/27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206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170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17.5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42928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>
                          <a:solidFill>
                            <a:schemeClr val="tx1"/>
                          </a:solidFill>
                        </a:rPr>
                        <a:t>2027/28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206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160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22.3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03212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>
                          <a:solidFill>
                            <a:schemeClr val="tx1"/>
                          </a:solidFill>
                        </a:rPr>
                        <a:t>2028/29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206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176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14.6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95207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>
                          <a:solidFill>
                            <a:schemeClr val="tx1"/>
                          </a:solidFill>
                        </a:rPr>
                        <a:t>2029/30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206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177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14.1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47264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2030/31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206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177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14.1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50447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2031/32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206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178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13.6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97117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29660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46C64A-8AA4-B22A-D673-4F32B06B78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48FEAF-9F0B-B0FA-0FAD-A7D477F32B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South East Schools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9DF3588-B137-F20A-7E10-A9CB1FCC05A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89164283"/>
              </p:ext>
            </p:extLst>
          </p:nvPr>
        </p:nvGraphicFramePr>
        <p:xfrm>
          <a:off x="457201" y="1135380"/>
          <a:ext cx="4167962" cy="42519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169042">
                  <a:extLst>
                    <a:ext uri="{9D8B030D-6E8A-4147-A177-3AD203B41FA5}">
                      <a16:colId xmlns:a16="http://schemas.microsoft.com/office/drawing/2014/main" val="3782897167"/>
                    </a:ext>
                  </a:extLst>
                </a:gridCol>
                <a:gridCol w="1031357">
                  <a:extLst>
                    <a:ext uri="{9D8B030D-6E8A-4147-A177-3AD203B41FA5}">
                      <a16:colId xmlns:a16="http://schemas.microsoft.com/office/drawing/2014/main" val="816798044"/>
                    </a:ext>
                  </a:extLst>
                </a:gridCol>
                <a:gridCol w="967563">
                  <a:extLst>
                    <a:ext uri="{9D8B030D-6E8A-4147-A177-3AD203B41FA5}">
                      <a16:colId xmlns:a16="http://schemas.microsoft.com/office/drawing/2014/main" val="231557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600" dirty="0"/>
                        <a:t>School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‘26 PAN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‘27 PAN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94543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dirty="0"/>
                        <a:t>Finchampstead CofE VA Primary School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46719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b="1" dirty="0"/>
                        <a:t>Gorse Ride Infants' School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/>
                        <a:t>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98038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dirty="0"/>
                        <a:t>Nine Mile Ride Primary School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54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54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89443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dirty="0"/>
                        <a:t>Hatch Ride Primary School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29655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dirty="0"/>
                        <a:t>Oaklands Infant School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60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25779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600" dirty="0"/>
                        <a:t>Saint </a:t>
                      </a:r>
                      <a:r>
                        <a:rPr lang="en-GB" sz="1600" dirty="0" err="1"/>
                        <a:t>Sebastians</a:t>
                      </a:r>
                      <a:r>
                        <a:rPr lang="en-GB" sz="1600" dirty="0"/>
                        <a:t> Church of England Primary School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41115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b="1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206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/>
                        <a:t>206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50154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58736103"/>
      </p:ext>
    </p:extLst>
  </p:cSld>
  <p:clrMapOvr>
    <a:masterClrMapping/>
  </p:clrMapOvr>
</p:sld>
</file>

<file path=ppt/theme/theme1.xml><?xml version="1.0" encoding="utf-8"?>
<a:theme xmlns:a="http://schemas.openxmlformats.org/drawingml/2006/main" name="WBC_AQUA">
  <a:themeElements>
    <a:clrScheme name="WBC_AQU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lnDef>
  </a:objectDefaults>
  <a:extraClrSchemeLst>
    <a:extraClrScheme>
      <a:clrScheme name="WBC_AQU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BC_AQU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BC_AQU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BC_AQU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BC_AQU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BC_AQU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BC_AQU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BC_AQU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BC_AQU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BC_AQU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BC_AQU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BC_AQU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A712541B8D8A445855D579DCD10E17E" ma:contentTypeVersion="12" ma:contentTypeDescription="Create a new document." ma:contentTypeScope="" ma:versionID="cf08683acc35cf8a798e7278662643f6">
  <xsd:schema xmlns:xsd="http://www.w3.org/2001/XMLSchema" xmlns:xs="http://www.w3.org/2001/XMLSchema" xmlns:p="http://schemas.microsoft.com/office/2006/metadata/properties" xmlns:ns2="fd1cf6e2-5505-4cbd-8587-019aaa4360f2" xmlns:ns3="6c2d118b-4b14-4725-9975-2b231ef2ed32" targetNamespace="http://schemas.microsoft.com/office/2006/metadata/properties" ma:root="true" ma:fieldsID="fbf16cc70e823482e709ae0108e3db93" ns2:_="" ns3:_="">
    <xsd:import namespace="fd1cf6e2-5505-4cbd-8587-019aaa4360f2"/>
    <xsd:import namespace="6c2d118b-4b14-4725-9975-2b231ef2ed3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1cf6e2-5505-4cbd-8587-019aaa4360f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63f4c14d-ad24-42e9-89ea-41944c85aae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c2d118b-4b14-4725-9975-2b231ef2ed32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36ce76ea-d845-4ed9-913d-3363ce58f426}" ma:internalName="TaxCatchAll" ma:showField="CatchAllData" ma:web="6c2d118b-4b14-4725-9975-2b231ef2ed3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c2d118b-4b14-4725-9975-2b231ef2ed32" xsi:nil="true"/>
    <lcf76f155ced4ddcb4097134ff3c332f xmlns="fd1cf6e2-5505-4cbd-8587-019aaa4360f2">
      <Terms xmlns="http://schemas.microsoft.com/office/infopath/2007/PartnerControls"/>
    </lcf76f155ced4ddcb4097134ff3c332f>
  </documentManagement>
</p:properties>
</file>

<file path=customXml/item4.xml><?xml version="1.0" encoding="utf-8"?>
<?mso-contentType ?>
<SharedContentType xmlns="Microsoft.SharePoint.Taxonomy.ContentTypeSync" SourceId="63f4c14d-ad24-42e9-89ea-41944c85aaeb" ContentTypeId="0x01010084CAAD2E89D9450199F13641D827DA4F" PreviousValue="false"/>
</file>

<file path=customXml/itemProps1.xml><?xml version="1.0" encoding="utf-8"?>
<ds:datastoreItem xmlns:ds="http://schemas.openxmlformats.org/officeDocument/2006/customXml" ds:itemID="{3C85950B-4E40-4C82-B3A2-4A382FCB270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6387942-ED53-4FF1-B430-D03D45AFDF2E}"/>
</file>

<file path=customXml/itemProps3.xml><?xml version="1.0" encoding="utf-8"?>
<ds:datastoreItem xmlns:ds="http://schemas.openxmlformats.org/officeDocument/2006/customXml" ds:itemID="{B4735EFD-4D98-44DA-8F82-4CDF65BB296B}">
  <ds:schemaRefs>
    <ds:schemaRef ds:uri="6e675510-5d27-43f3-9e42-fdbaddd5e9d5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4.xml><?xml version="1.0" encoding="utf-8"?>
<ds:datastoreItem xmlns:ds="http://schemas.openxmlformats.org/officeDocument/2006/customXml" ds:itemID="{3EB9D4C5-6E36-4038-836A-E9427D4DDA0B}">
  <ds:schemaRefs>
    <ds:schemaRef ds:uri="Microsoft.SharePoint.Taxonomy.ContentTypeSyn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1368</TotalTime>
  <Words>1078</Words>
  <Application>Microsoft Office PowerPoint</Application>
  <PresentationFormat>On-screen Show (4:3)</PresentationFormat>
  <Paragraphs>643</Paragraphs>
  <Slides>19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Aptos</vt:lpstr>
      <vt:lpstr>Arial</vt:lpstr>
      <vt:lpstr>Calibri</vt:lpstr>
      <vt:lpstr>Times</vt:lpstr>
      <vt:lpstr>WBC_AQUA</vt:lpstr>
      <vt:lpstr>Wokingham BC Pupil Projections February 2026</vt:lpstr>
      <vt:lpstr>Borough Year R Projections</vt:lpstr>
      <vt:lpstr>Next Steps</vt:lpstr>
      <vt:lpstr>Earley Forecasts</vt:lpstr>
      <vt:lpstr>Earley Schools</vt:lpstr>
      <vt:lpstr>North Forecasts</vt:lpstr>
      <vt:lpstr>North Schools</vt:lpstr>
      <vt:lpstr>South East Forecasts</vt:lpstr>
      <vt:lpstr>South East Schools</vt:lpstr>
      <vt:lpstr>South West Forecasts</vt:lpstr>
      <vt:lpstr>South West Schools</vt:lpstr>
      <vt:lpstr>Wokingham Town East Forecasts</vt:lpstr>
      <vt:lpstr>Wokingham Town East Schools</vt:lpstr>
      <vt:lpstr>Wokingham Town West Forecasts</vt:lpstr>
      <vt:lpstr>Wokingham Town West Schools</vt:lpstr>
      <vt:lpstr>Woodley Forecasts</vt:lpstr>
      <vt:lpstr>Woodley Schools</vt:lpstr>
      <vt:lpstr>Spencers Wood Programme</vt:lpstr>
      <vt:lpstr>Borough Year 7 Projections</vt:lpstr>
    </vt:vector>
  </TitlesOfParts>
  <Company>Wokingham District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ELESHA</dc:creator>
  <cp:lastModifiedBy>Oliver Gill</cp:lastModifiedBy>
  <cp:revision>4</cp:revision>
  <dcterms:created xsi:type="dcterms:W3CDTF">2008-03-27T18:16:05Z</dcterms:created>
  <dcterms:modified xsi:type="dcterms:W3CDTF">2026-02-18T16:15:52Z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0x0101009A712541B8D8A445855D579DCD10E17E</vt:lpwstr>
  </property>
  <property fmtid="{D5CDD505-2E9C-101B-9397-08002B2CF9AE}" pid="3" name="SharedWithUsers">
    <vt:lpwstr>1744;#Joanne Hinton</vt:lpwstr>
  </property>
  <property fmtid="{D5CDD505-2E9C-101B-9397-08002B2CF9AE}" pid="4" name="MSIP_Label_2b28a9a6-133a-4796-ad7d-6b90f7583680_Enabled">
    <vt:lpwstr>true</vt:lpwstr>
  </property>
  <property fmtid="{D5CDD505-2E9C-101B-9397-08002B2CF9AE}" pid="5" name="MSIP_Label_2b28a9a6-133a-4796-ad7d-6b90f7583680_SetDate">
    <vt:lpwstr>2021-10-07T15:33:13Z</vt:lpwstr>
  </property>
  <property fmtid="{D5CDD505-2E9C-101B-9397-08002B2CF9AE}" pid="6" name="MSIP_Label_2b28a9a6-133a-4796-ad7d-6b90f7583680_Method">
    <vt:lpwstr>Standard</vt:lpwstr>
  </property>
  <property fmtid="{D5CDD505-2E9C-101B-9397-08002B2CF9AE}" pid="7" name="MSIP_Label_2b28a9a6-133a-4796-ad7d-6b90f7583680_Name">
    <vt:lpwstr>Private</vt:lpwstr>
  </property>
  <property fmtid="{D5CDD505-2E9C-101B-9397-08002B2CF9AE}" pid="8" name="MSIP_Label_2b28a9a6-133a-4796-ad7d-6b90f7583680_SiteId">
    <vt:lpwstr>996ee15c-0b3e-4a6f-8e65-120a9a51821a</vt:lpwstr>
  </property>
  <property fmtid="{D5CDD505-2E9C-101B-9397-08002B2CF9AE}" pid="9" name="MSIP_Label_2b28a9a6-133a-4796-ad7d-6b90f7583680_ActionId">
    <vt:lpwstr>6d61ff61-cd29-4202-9095-2ce79336e64d</vt:lpwstr>
  </property>
  <property fmtid="{D5CDD505-2E9C-101B-9397-08002B2CF9AE}" pid="10" name="MSIP_Label_2b28a9a6-133a-4796-ad7d-6b90f7583680_ContentBits">
    <vt:lpwstr>2</vt:lpwstr>
  </property>
</Properties>
</file>